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7" r:id="rId5"/>
    <p:sldId id="259" r:id="rId6"/>
    <p:sldId id="260" r:id="rId7"/>
    <p:sldId id="268" r:id="rId8"/>
    <p:sldId id="261" r:id="rId9"/>
    <p:sldId id="262" r:id="rId10"/>
    <p:sldId id="263" r:id="rId11"/>
    <p:sldId id="265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F10643F-264C-4D19-A5B4-27D45272F0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70077CB8-3270-4AA6-9866-3CB3520CFB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59F25B2-95E8-48EA-A712-637AB5934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8DC3-4FEC-42A9-BA61-2C2519E12D71}" type="datetimeFigureOut">
              <a:rPr lang="ru-RU" smtClean="0"/>
              <a:t>09.06.2021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92F16CD-BF66-435C-A8BF-3FF4BC4CA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152D3E5-02ED-4121-B6E9-57FEAC984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175A3-7C38-4E37-BCAC-4F93C1B9B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4147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53BEDF0-3220-44C7-8D09-33705F655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AB7B043-E56E-4644-8F9A-84CE99BC64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9E12198-4118-4893-AE6C-153C8BFAE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8DC3-4FEC-42A9-BA61-2C2519E12D71}" type="datetimeFigureOut">
              <a:rPr lang="ru-RU" smtClean="0"/>
              <a:t>09.06.2021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1E0ADD4-8A56-4200-97DE-D4948350C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CE13B6B-E1C0-4E97-920F-708DA0BE4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175A3-7C38-4E37-BCAC-4F93C1B9B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3227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86307FC-E7E4-4156-9CBE-069DC00CF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74DABAA-151F-42B7-81FA-80A224BBC4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9303BCD-C390-48C4-823C-2C98D4706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8DC3-4FEC-42A9-BA61-2C2519E12D71}" type="datetimeFigureOut">
              <a:rPr lang="ru-RU" smtClean="0"/>
              <a:t>09.06.2021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F519097-243D-40BA-96FD-C649FB7A7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5619B61-690A-4D98-A7D1-5FC2F74F9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175A3-7C38-4E37-BCAC-4F93C1B9B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3778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DE3DD93-E08D-4F3A-A56D-79DD0D0D6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AE064E1-023F-43B1-8ED0-B479C7EDC6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32995DFB-025D-47CB-8A26-A269CD6A93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DDE1EC23-EF42-4037-AD59-10368044B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8DC3-4FEC-42A9-BA61-2C2519E12D71}" type="datetimeFigureOut">
              <a:rPr lang="ru-RU" smtClean="0"/>
              <a:t>09.06.2021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3B4A56A-9543-464B-9EE8-9E9A389BF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11F77964-9329-476E-8383-8EBA39674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175A3-7C38-4E37-BCAC-4F93C1B9B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6923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E1221F5-D5CA-48A9-9959-413A1E0F7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21B7174-FA21-4606-9E71-107DA72456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D036165-8B3B-42EA-B15E-21B9ED8C69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7640358A-F9F9-444A-882D-F47DB52DD0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F8A11C65-E4A5-4558-BA49-7B51F41359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141E355-AF9B-4CB1-A292-6E3834DB1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8DC3-4FEC-42A9-BA61-2C2519E12D71}" type="datetimeFigureOut">
              <a:rPr lang="ru-RU" smtClean="0"/>
              <a:t>09.06.2021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FE79891C-A8D8-462C-9859-F0708ED50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0D38576-DAE9-476B-B675-D461C9F21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175A3-7C38-4E37-BCAC-4F93C1B9B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932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2F32711-5CD2-4C0F-A528-F1349012C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1F600E31-2432-4E5C-82E7-88F76D36A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8DC3-4FEC-42A9-BA61-2C2519E12D71}" type="datetimeFigureOut">
              <a:rPr lang="ru-RU" smtClean="0"/>
              <a:t>09.06.2021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0045B899-F6E3-4699-B127-CCB302A0B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E521A4BC-D135-40EC-801C-9C6AE381D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175A3-7C38-4E37-BCAC-4F93C1B9B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0970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9529E41B-1176-49DC-B6A4-B57D2A4FF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8DC3-4FEC-42A9-BA61-2C2519E12D71}" type="datetimeFigureOut">
              <a:rPr lang="ru-RU" smtClean="0"/>
              <a:t>09.06.2021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DCFD663-8581-429E-ABBB-73169B383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6F4971E0-3083-44F4-A8C2-93C3991C9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175A3-7C38-4E37-BCAC-4F93C1B9B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014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E9BC5D0-5CCC-4E82-88E2-A2A7B166B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B0B8271-75E8-4C16-8414-6238E4FDFC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4E235CB-95EF-4A71-AF05-4550D1E7C0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E0F905B-52DA-493B-9A44-3DCEF8A63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8DC3-4FEC-42A9-BA61-2C2519E12D71}" type="datetimeFigureOut">
              <a:rPr lang="ru-RU" smtClean="0"/>
              <a:t>09.06.2021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3C61228F-3C30-4BAC-ABCD-BCF3B023D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BA3D544-2817-4D1B-B1FB-1549F6576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175A3-7C38-4E37-BCAC-4F93C1B9B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8623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C6F3E7B-0CD5-4E2F-B7BB-A5E383C3E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00835E31-DAB0-4075-B4CE-59DF6418B7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6F05E0A4-4434-4F01-9C07-0F269CEC73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1C006863-0365-441C-8DED-FD772BA24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8DC3-4FEC-42A9-BA61-2C2519E12D71}" type="datetimeFigureOut">
              <a:rPr lang="ru-RU" smtClean="0"/>
              <a:t>09.06.2021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C9093A9-70E0-44ED-95B7-3D775C1E6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96DB915-F427-4C2C-8C86-69B9EEE43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175A3-7C38-4E37-BCAC-4F93C1B9B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6034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80C185B-473A-4AA8-BD44-45CA3394C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0D69016-8094-4FBB-B8FB-C75E3386BC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2BDED2F-3DB9-4E1A-AD46-59F6F55EE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8DC3-4FEC-42A9-BA61-2C2519E12D71}" type="datetimeFigureOut">
              <a:rPr lang="ru-RU" smtClean="0"/>
              <a:t>09.06.2021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0482C2E-0E45-4798-8197-DE1DBA726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9F5994B-DA48-49B4-875B-FD25FB8E6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175A3-7C38-4E37-BCAC-4F93C1B9B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750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DFDA8F43-5EDE-4EAA-BB57-04CFB87763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93B84352-7B06-4DB4-8D1A-0301F4A3D2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BDBD748-BA66-416A-8B5D-CEAD25227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8DC3-4FEC-42A9-BA61-2C2519E12D71}" type="datetimeFigureOut">
              <a:rPr lang="ru-RU" smtClean="0"/>
              <a:t>09.06.2021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F8725B9-8269-40CC-954F-EE20EA675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FD6081D-4CE3-4E7F-949E-E6EDD7439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175A3-7C38-4E37-BCAC-4F93C1B9B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213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D7C5987-6883-4BF7-8492-AE0D404530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24D39C8-BB21-4AAD-AE30-4F67C8C329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F531A0E-502E-4127-BB56-493F87D0D7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F08DC3-4FEC-42A9-BA61-2C2519E12D71}" type="datetimeFigureOut">
              <a:rPr lang="ru-RU" smtClean="0"/>
              <a:t>09.06.2021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115A3B9-FA83-4540-B030-63B9C2C2CC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883FB94-67B0-48A0-9162-40265C18F3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E175A3-7C38-4E37-BCAC-4F93C1B9B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429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5FA816D-7BC5-4F27-92EA-683C5D2E4B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>
            <a:normAutofit/>
          </a:bodyPr>
          <a:lstStyle/>
          <a:p>
            <a:r>
              <a:rPr lang="ru-RU" sz="1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23367129-6732-412E-9848-4696FB0680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7078"/>
            <a:ext cx="10079865" cy="5730539"/>
          </a:xfrm>
        </p:spPr>
        <p:txBody>
          <a:bodyPr>
            <a:normAutofit fontScale="25000" lnSpcReduction="20000"/>
          </a:bodyPr>
          <a:lstStyle/>
          <a:p>
            <a:r>
              <a:rPr lang="ru-RU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городского округа Королёв Московской области </a:t>
            </a:r>
          </a:p>
          <a:p>
            <a:r>
              <a:rPr lang="ru-RU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 Детский сад для детей раннего возраста №2 «Малышка»</a:t>
            </a:r>
          </a:p>
          <a:p>
            <a:endParaRPr lang="ru-RU" sz="5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5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5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5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5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РАЗВИВАЮЩАЯ ПРЕДМЕТНО-ПРОСТРАНСТВЕННАЯ </a:t>
            </a:r>
            <a:r>
              <a:rPr lang="ru-RU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СРЕДА</a:t>
            </a:r>
          </a:p>
          <a:p>
            <a:r>
              <a:rPr lang="ru-RU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№</a:t>
            </a:r>
            <a:r>
              <a:rPr lang="ru-RU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« </a:t>
            </a:r>
            <a:r>
              <a:rPr lang="ru-RU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ЧЕБУРАШКА»</a:t>
            </a:r>
          </a:p>
          <a:p>
            <a:endParaRPr lang="ru-RU" sz="7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5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5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5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воспитатель</a:t>
            </a:r>
          </a:p>
          <a:p>
            <a:pPr algn="r"/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МБДОУ « Детский сад №2»</a:t>
            </a:r>
          </a:p>
          <a:p>
            <a:pPr algn="r"/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Юрлова Екатерина Александровна</a:t>
            </a:r>
          </a:p>
          <a:p>
            <a:pPr algn="r"/>
            <a:r>
              <a:rPr lang="ru-RU" sz="6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Джамалудинова</a:t>
            </a: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Муслимат Магомедовна</a:t>
            </a:r>
          </a:p>
          <a:p>
            <a:endParaRPr lang="ru-RU" sz="6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5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r>
              <a:rPr lang="ru-RU" dirty="0"/>
              <a:t>П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6823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0" name="Rectangle 44">
            <a:extLst>
              <a:ext uri="{FF2B5EF4-FFF2-40B4-BE49-F238E27FC236}">
                <a16:creationId xmlns:a16="http://schemas.microsoft.com/office/drawing/2014/main" xmlns="" id="{A8384FB5-9ADC-4DDC-881B-597D56F5B1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46">
            <a:extLst>
              <a:ext uri="{FF2B5EF4-FFF2-40B4-BE49-F238E27FC236}">
                <a16:creationId xmlns:a16="http://schemas.microsoft.com/office/drawing/2014/main" xmlns="" id="{91E5A9A7-95C6-4F4F-B00E-C82E07FE62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xmlns="" id="{D07DD2DE-F619-49DD-B5E7-03A290FF4E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xmlns="" id="{85149191-5F60-4A28-AAFF-039F96B0F3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xmlns="" id="{F8260ED5-17F7-4158-B241-D51DD4CF1B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E18BD3D-3AE6-440C-A3AB-64153C783F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1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МУЗЫКАЛЬНЫЙ УГОЛОК</a:t>
            </a:r>
          </a:p>
        </p:txBody>
      </p:sp>
      <p:pic>
        <p:nvPicPr>
          <p:cNvPr id="9" name="Объект 8" descr="Изображение выглядит как текст, внутренний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xmlns="" id="{EF7C9546-60CA-4052-AED6-54D3B6FBB1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389" b="1"/>
          <a:stretch/>
        </p:blipFill>
        <p:spPr>
          <a:xfrm rot="5400000">
            <a:off x="7734307" y="386716"/>
            <a:ext cx="3402430" cy="356341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D7B480B4-A157-4657-B49A-F0B7BED5E8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341" y="2965125"/>
            <a:ext cx="2871601" cy="342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2165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7">
            <a:extLst>
              <a:ext uri="{FF2B5EF4-FFF2-40B4-BE49-F238E27FC236}">
                <a16:creationId xmlns:a16="http://schemas.microsoft.com/office/drawing/2014/main" xmlns="" id="{09588DA8-065E-4F6F-8EFD-43104AB2E0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Rectangle 9">
            <a:extLst>
              <a:ext uri="{FF2B5EF4-FFF2-40B4-BE49-F238E27FC236}">
                <a16:creationId xmlns:a16="http://schemas.microsoft.com/office/drawing/2014/main" xmlns="" id="{C4285719-470E-454C-AF62-8323075F1F5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xmlns="" id="{CD9FE4EF-C4D8-49A0-B2FF-81D8DB7D8A2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3">
            <a:extLst>
              <a:ext uri="{FF2B5EF4-FFF2-40B4-BE49-F238E27FC236}">
                <a16:creationId xmlns:a16="http://schemas.microsoft.com/office/drawing/2014/main" xmlns="" id="{4300840D-0A0B-4512-BACA-B439D5B9C57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15">
            <a:extLst>
              <a:ext uri="{FF2B5EF4-FFF2-40B4-BE49-F238E27FC236}">
                <a16:creationId xmlns:a16="http://schemas.microsoft.com/office/drawing/2014/main" xmlns="" id="{D2B78728-A580-49A7-84F9-6EF6F583ADE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xmlns="" id="{38FAA1A1-D861-433F-88FA-1E9D6FD31D1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8D71EDA1-87BF-4D5D-AB79-F346FD19278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3A2E3C-4525-4935-8B5A-ABD9B9CD9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ru-RU" sz="4000">
                <a:solidFill>
                  <a:srgbClr val="FFFFFF"/>
                </a:solidFill>
              </a:rPr>
              <a:t>«Спортивный уголок»</a:t>
            </a:r>
          </a:p>
        </p:txBody>
      </p:sp>
      <p:pic>
        <p:nvPicPr>
          <p:cNvPr id="5" name="Объект 4" descr="Изображение выглядит как стена, внутренний, другой, цветной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xmlns="" id="{902BB193-7EF8-4694-BF12-6E9ACD9642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9767" y="511388"/>
            <a:ext cx="7867236" cy="5900428"/>
          </a:xfrm>
        </p:spPr>
      </p:pic>
    </p:spTree>
    <p:extLst>
      <p:ext uri="{BB962C8B-B14F-4D97-AF65-F5344CB8AC3E}">
        <p14:creationId xmlns:p14="http://schemas.microsoft.com/office/powerpoint/2010/main" val="328252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внутренний, украшен, цветной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xmlns="" id="{FC0A79AF-7B3B-422A-84C5-94735EF3E8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89" r="1" b="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37C89E4B-3C9F-44B9-8B86-D9E3D112D8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E46E4AB-084A-4E53-8733-398710800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«Мягкие модули»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AA2EAA10-076F-46BD-8F0F-B9A2FB77A8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="" id="{D891E407-403B-4764-86C9-33A56D3BCA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4647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16C5FA50-8D52-4617-AF91-5C7B1C8352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225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32E2DBB-E3C0-4BDF-AF14-D85060FA3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«</a:t>
            </a:r>
            <a:r>
              <a:rPr lang="en-US" sz="3600" dirty="0" err="1">
                <a:solidFill>
                  <a:srgbClr val="FFFFFF"/>
                </a:solidFill>
              </a:rPr>
              <a:t>Уголок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ряжени</a:t>
            </a:r>
            <a:r>
              <a:rPr lang="ru-RU" sz="3600" dirty="0">
                <a:solidFill>
                  <a:srgbClr val="FFFFFF"/>
                </a:solidFill>
              </a:rPr>
              <a:t>я</a:t>
            </a:r>
            <a:r>
              <a:rPr lang="en-US" sz="3600" dirty="0">
                <a:solidFill>
                  <a:srgbClr val="FFFFFF"/>
                </a:solidFill>
              </a:rPr>
              <a:t>»</a:t>
            </a: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xmlns="" id="{E223798C-12AD-4B0C-A50C-D676347D67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Объект 4" descr="Изображение выглядит как текст, цветной, украшен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xmlns="" id="{8D11E16B-EFBA-4103-B0CF-70DED34707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34" b="1466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083029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16C5FA50-8D52-4617-AF91-5C7B1C8352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E3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674C083-A767-4B63-8382-F7CACF1951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500">
                <a:solidFill>
                  <a:srgbClr val="FFFFFF"/>
                </a:solidFill>
              </a:rPr>
              <a:t>«Дидактический стол»</a:t>
            </a:r>
          </a:p>
        </p:txBody>
      </p:sp>
      <p:sp>
        <p:nvSpPr>
          <p:cNvPr id="17" name="Rounded Rectangle 9">
            <a:extLst>
              <a:ext uri="{FF2B5EF4-FFF2-40B4-BE49-F238E27FC236}">
                <a16:creationId xmlns:a16="http://schemas.microsoft.com/office/drawing/2014/main" xmlns="" id="{E223798C-12AD-4B0C-A50C-D676347D67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Объект 4" descr="Изображение выглядит как внутренний, игрушка, цветной, загроможденный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xmlns="" id="{274DA897-942B-413E-BB10-B3230AB073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6" r="17491" b="1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7342591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xmlns="" id="{AB8C311F-7253-4AED-9701-7FC0708C41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E2384209-CB15-4CDF-9D31-C44FD9A3F2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2633B3B5-CC90-43F0-8714-D31D1F3F02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A8D57A06-A426-446D-B02C-A2DC6B62E4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8ED7F5B0-C2B2-4A27-9195-0212E4B2A5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89" b="3434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939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99391C9-5DA7-4343-B330-F2D83C45D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dirty="0"/>
              <a:t>«Кухонный уголок»</a:t>
            </a:r>
          </a:p>
        </p:txBody>
      </p:sp>
      <p:pic>
        <p:nvPicPr>
          <p:cNvPr id="9" name="Объект 8" descr="Изображение выглядит как внутренний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xmlns="" id="{BF63847D-A73D-4611-8358-7F3A4E278E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59686" y="1975846"/>
            <a:ext cx="4352925" cy="3264693"/>
          </a:xfr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AC082806-3319-4D5C-99B6-7EA408ECF05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505" y="2543693"/>
            <a:ext cx="4321283" cy="3240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571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16C5FA50-8D52-4617-AF91-5C7B1C8352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033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177FAE1-A79F-440D-8B7D-6327BBD45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«Книжный уголок»</a:t>
            </a: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xmlns="" id="{E223798C-12AD-4B0C-A50C-D676347D67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Объект 4" descr="Изображение выглядит как текст, книга, внутренний, полка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xmlns="" id="{651177AD-9AEE-4EF5-B296-C9D4AB0CC1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34" b="5665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8509309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B91FF7F-E0A9-44AF-8DA0-1F8D6BD4F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5735" y="640081"/>
            <a:ext cx="4806184" cy="3637373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dirty="0">
                <a:solidFill>
                  <a:schemeClr val="accent1"/>
                </a:solidFill>
              </a:rPr>
              <a:t>«</a:t>
            </a:r>
            <a:r>
              <a:rPr lang="ru-RU" sz="6600" dirty="0">
                <a:solidFill>
                  <a:schemeClr val="accent1"/>
                </a:solidFill>
              </a:rPr>
              <a:t>Зона </a:t>
            </a:r>
            <a:r>
              <a:rPr lang="en-US" sz="6600" dirty="0">
                <a:solidFill>
                  <a:schemeClr val="accent1"/>
                </a:solidFill>
              </a:rPr>
              <a:t> </a:t>
            </a:r>
            <a:r>
              <a:rPr lang="en-US" sz="6600" dirty="0" err="1">
                <a:solidFill>
                  <a:schemeClr val="accent1"/>
                </a:solidFill>
              </a:rPr>
              <a:t>уединения</a:t>
            </a:r>
            <a:r>
              <a:rPr lang="en-US" sz="6600" dirty="0">
                <a:solidFill>
                  <a:schemeClr val="accent1"/>
                </a:solidFill>
              </a:rPr>
              <a:t>»</a:t>
            </a:r>
          </a:p>
        </p:txBody>
      </p:sp>
      <p:pic>
        <p:nvPicPr>
          <p:cNvPr id="13" name="Объект 12">
            <a:extLst>
              <a:ext uri="{FF2B5EF4-FFF2-40B4-BE49-F238E27FC236}">
                <a16:creationId xmlns:a16="http://schemas.microsoft.com/office/drawing/2014/main" xmlns="" id="{3D9AFD0C-726F-4AE5-A66F-E1B3100E28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9" r="7878" b="-1"/>
          <a:stretch/>
        </p:blipFill>
        <p:spPr>
          <a:xfrm rot="5400000">
            <a:off x="-376172" y="376172"/>
            <a:ext cx="6858000" cy="6105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2277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xmlns="" id="{A8384FB5-9ADC-4DDC-881B-597D56F5B1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91E5A9A7-95C6-4F4F-B00E-C82E07FE62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D07DD2DE-F619-49DD-B5E7-03A290FF4E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85149191-5F60-4A28-AAFF-039F96B0F3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xmlns="" id="{F8260ED5-17F7-4158-B241-D51DD4CF1B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68F09B8-EE71-4100-8306-8EC1DF97D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«Горка»</a:t>
            </a:r>
          </a:p>
        </p:txBody>
      </p:sp>
      <p:pic>
        <p:nvPicPr>
          <p:cNvPr id="5" name="Объект 4" descr="Изображение выглядит как текс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xmlns="" id="{EF0E628C-1878-40C5-BE44-60B6141657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53510" y="1207656"/>
            <a:ext cx="5923584" cy="444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43755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86</Words>
  <Application>Microsoft Office PowerPoint</Application>
  <PresentationFormat>Произвольный</PresentationFormat>
  <Paragraphs>32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 </vt:lpstr>
      <vt:lpstr>МУЗЫКАЛЬНЫЙ УГОЛОК</vt:lpstr>
      <vt:lpstr>«Спортивный уголок»</vt:lpstr>
      <vt:lpstr>«Мягкие модули»</vt:lpstr>
      <vt:lpstr>«Уголок ряжения»</vt:lpstr>
      <vt:lpstr>«Дидактический стол»</vt:lpstr>
      <vt:lpstr>Презентация PowerPoint</vt:lpstr>
      <vt:lpstr>«Кухонный уголок»</vt:lpstr>
      <vt:lpstr>«Книжный уголок»</vt:lpstr>
      <vt:lpstr>«Зона  уединения»</vt:lpstr>
      <vt:lpstr>«Горка»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Малышка</dc:creator>
  <cp:lastModifiedBy>detsad2</cp:lastModifiedBy>
  <cp:revision>4</cp:revision>
  <dcterms:created xsi:type="dcterms:W3CDTF">2021-06-09T10:57:54Z</dcterms:created>
  <dcterms:modified xsi:type="dcterms:W3CDTF">2021-06-09T11:44:11Z</dcterms:modified>
</cp:coreProperties>
</file>